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5" r:id="rId4"/>
    <p:sldId id="307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20" r:id="rId18"/>
    <p:sldId id="321" r:id="rId19"/>
    <p:sldId id="322" r:id="rId20"/>
    <p:sldId id="323" r:id="rId21"/>
    <p:sldId id="329" r:id="rId22"/>
    <p:sldId id="324" r:id="rId23"/>
    <p:sldId id="325" r:id="rId24"/>
    <p:sldId id="326" r:id="rId25"/>
    <p:sldId id="327" r:id="rId26"/>
    <p:sldId id="32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77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962275"/>
            <a:ext cx="47529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84582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373" b="2608"/>
          <a:stretch/>
        </p:blipFill>
        <p:spPr>
          <a:xfrm>
            <a:off x="479376" y="4065737"/>
            <a:ext cx="11017224" cy="27922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623731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581566"/>
            <a:ext cx="1368152" cy="64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131" b="29186"/>
          <a:stretch/>
        </p:blipFill>
        <p:spPr>
          <a:xfrm>
            <a:off x="263352" y="1196752"/>
            <a:ext cx="11665296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598731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04203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4370" t="80385" r="31330"/>
          <a:stretch/>
        </p:blipFill>
        <p:spPr>
          <a:xfrm>
            <a:off x="551384" y="1412776"/>
            <a:ext cx="7416824" cy="73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610694"/>
            <a:ext cx="1080120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453" b="56647"/>
          <a:stretch/>
        </p:blipFill>
        <p:spPr>
          <a:xfrm>
            <a:off x="1055440" y="4293096"/>
            <a:ext cx="9505056" cy="166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" t="50857" r="3192"/>
          <a:stretch/>
        </p:blipFill>
        <p:spPr>
          <a:xfrm>
            <a:off x="1127448" y="1268760"/>
            <a:ext cx="9433048" cy="18863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996952"/>
            <a:ext cx="108489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4394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64" y="5013860"/>
            <a:ext cx="97917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5941777"/>
            <a:ext cx="1728192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558" y="5941777"/>
            <a:ext cx="1728192" cy="58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109544" cy="529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55149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95" y="764704"/>
            <a:ext cx="9771210" cy="4419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249" b="3482"/>
          <a:stretch/>
        </p:blipFill>
        <p:spPr>
          <a:xfrm>
            <a:off x="1703512" y="5242483"/>
            <a:ext cx="8784976" cy="1614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09611" y="4732002"/>
            <a:ext cx="598731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917904" cy="568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052736"/>
            <a:ext cx="5600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7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633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515" y="764704"/>
            <a:ext cx="9687022" cy="16459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871" y="2430228"/>
            <a:ext cx="10079830" cy="40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92896"/>
            <a:ext cx="73180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437112"/>
            <a:ext cx="731808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6774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2725"/>
            <a:ext cx="10922196" cy="5515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6237312"/>
            <a:ext cx="598731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58959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9064"/>
            <a:ext cx="9819530" cy="594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3812" cy="25062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252" y="3830835"/>
            <a:ext cx="3443884" cy="28730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021489"/>
            <a:ext cx="2520280" cy="68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7328" y="3021489"/>
            <a:ext cx="3057063" cy="68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64" y="3429000"/>
            <a:ext cx="11191875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5287729"/>
            <a:ext cx="100488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2464" y="5318892"/>
            <a:ext cx="16668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885" y="6199754"/>
            <a:ext cx="10858500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0019" y="5364531"/>
            <a:ext cx="598731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09062" cy="5282800"/>
            <a:chOff x="263352" y="1412776"/>
            <a:chExt cx="11601450" cy="6094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0145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183139"/>
              <a:ext cx="9877425" cy="2324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005064"/>
            <a:ext cx="598731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2026-01-15T09:07:00Z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